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006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404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08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4879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623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0726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9992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528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143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651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9275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709F7-5EB5-4E17-AA3F-18AD04C59BA1}" type="datetimeFigureOut">
              <a:rPr lang="sk-SK" smtClean="0"/>
              <a:t>14.10.2018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3FA4-3758-409F-B5F3-2E8FB888DE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008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earch/photos/france" TargetMode="External"/><Relationship Id="rId7" Type="http://schemas.openxmlformats.org/officeDocument/2006/relationships/hyperlink" Target="https://lnk.sk/oFPV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Grand_canyon_du_Verdon" TargetMode="External"/><Relationship Id="rId5" Type="http://schemas.openxmlformats.org/officeDocument/2006/relationships/hyperlink" Target="http://hroch.sk/etretat-biele-utesy-normandie-skryvajuce-poklad-francuzskych-kralov/" TargetMode="External"/><Relationship Id="rId4" Type="http://schemas.openxmlformats.org/officeDocument/2006/relationships/hyperlink" Target="https://lnk.sk/qRZ6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S%C3%BAbor:Jer-Mont_Saint_Mich%C3%A9.og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prstTxWarp prst="textStop">
              <a:avLst/>
            </a:prstTxWarp>
          </a:bodyPr>
          <a:lstStyle/>
          <a:p>
            <a:r>
              <a:rPr lang="sk-SK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FRANCÚZSKA REPUBLIKA</a:t>
            </a:r>
            <a:endParaRPr lang="sk-SK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86152" y="6422511"/>
            <a:ext cx="9144000" cy="1655762"/>
          </a:xfrm>
        </p:spPr>
        <p:txBody>
          <a:bodyPr>
            <a:normAutofit/>
          </a:bodyPr>
          <a:lstStyle/>
          <a:p>
            <a:r>
              <a:rPr lang="sk-SK" sz="2000" i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Ema </a:t>
            </a:r>
            <a:r>
              <a:rPr lang="sk-SK" sz="2000" i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Radačovská</a:t>
            </a:r>
            <a:r>
              <a:rPr lang="sk-SK" sz="2000" i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3.D</a:t>
            </a:r>
            <a:endParaRPr lang="sk-SK" sz="2000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1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381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k-SK" sz="6700" i="1" dirty="0">
                <a:latin typeface="Century Schoolbook" panose="02040604050505020304" pitchFamily="18" charset="0"/>
              </a:rPr>
              <a:t>Luxemburské </a:t>
            </a:r>
            <a:r>
              <a:rPr lang="sk-SK" sz="6700" i="1" dirty="0" smtClean="0">
                <a:latin typeface="Century Schoolbook" panose="02040604050505020304" pitchFamily="18" charset="0"/>
              </a:rPr>
              <a:t>záhrady</a:t>
            </a:r>
            <a:r>
              <a:rPr lang="sk-SK" i="1" dirty="0">
                <a:latin typeface="Century Schoolbook" panose="02040604050505020304" pitchFamily="18" charset="0"/>
              </a:rPr>
              <a:t/>
            </a:r>
            <a:br>
              <a:rPr lang="sk-SK" i="1" dirty="0">
                <a:latin typeface="Century Schoolbook" panose="02040604050505020304" pitchFamily="18" charset="0"/>
              </a:rPr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3347" y="173288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sk-SK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82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6000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Gorge</a:t>
            </a:r>
            <a:r>
              <a:rPr lang="sk-SK" sz="6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sk-SK" sz="6000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du</a:t>
            </a:r>
            <a:r>
              <a:rPr lang="sk-SK" sz="6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sk-SK" sz="6000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Verdon</a:t>
            </a:r>
            <a:r>
              <a:rPr lang="sk-SK" sz="6000" i="1" dirty="0">
                <a:latin typeface="Century Schoolbook" panose="02040604050505020304" pitchFamily="18" charset="0"/>
              </a:rPr>
              <a:t/>
            </a:r>
            <a:br>
              <a:rPr lang="sk-SK" sz="6000" i="1" dirty="0">
                <a:latin typeface="Century Schoolbook" panose="02040604050505020304" pitchFamily="18" charset="0"/>
              </a:rPr>
            </a:br>
            <a:endParaRPr lang="sk-SK" sz="6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7591" y="1690688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sk-SK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4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i="1" dirty="0" smtClean="0">
                <a:latin typeface="Century Schoolbook" panose="02040604050505020304" pitchFamily="18" charset="0"/>
              </a:rPr>
              <a:t>Zdroje:</a:t>
            </a:r>
            <a:endParaRPr lang="sk-SK" sz="6000" i="1" dirty="0">
              <a:latin typeface="Century Schoolbook" panose="020406040505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unsplash.com/search/photos/france</a:t>
            </a:r>
            <a:endParaRPr lang="sk-SK" dirty="0" smtClean="0"/>
          </a:p>
          <a:p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lnk.sk/qRZ6</a:t>
            </a:r>
            <a:endParaRPr lang="sk-SK" dirty="0" smtClean="0"/>
          </a:p>
          <a:p>
            <a:r>
              <a:rPr lang="sk-SK" dirty="0">
                <a:hlinkClick r:id="rId5"/>
              </a:rPr>
              <a:t>http://hroch.sk/etretat-biele-utesy-normandie-skryvajuce-poklad-francuzskych-kralov</a:t>
            </a:r>
            <a:r>
              <a:rPr lang="sk-SK" dirty="0" smtClean="0">
                <a:hlinkClick r:id="rId5"/>
              </a:rPr>
              <a:t>/</a:t>
            </a:r>
            <a:endParaRPr lang="sk-SK" dirty="0" smtClean="0"/>
          </a:p>
          <a:p>
            <a:r>
              <a:rPr lang="sk-SK" dirty="0">
                <a:hlinkClick r:id="rId6"/>
              </a:rPr>
              <a:t>https://</a:t>
            </a:r>
            <a:r>
              <a:rPr lang="sk-SK" dirty="0" smtClean="0">
                <a:hlinkClick r:id="rId6"/>
              </a:rPr>
              <a:t>sk.wikipedia.org/wiki/Grand_canyon_du_Verdon</a:t>
            </a:r>
            <a:endParaRPr lang="sk-SK" dirty="0" smtClean="0"/>
          </a:p>
          <a:p>
            <a:r>
              <a:rPr lang="sk-SK" dirty="0">
                <a:hlinkClick r:id="rId7"/>
              </a:rPr>
              <a:t>https://</a:t>
            </a:r>
            <a:r>
              <a:rPr lang="sk-SK" dirty="0" smtClean="0">
                <a:hlinkClick r:id="rId7"/>
              </a:rPr>
              <a:t>lnk.sk/oFPV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83445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9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588394" y="102443"/>
            <a:ext cx="9144000" cy="2387600"/>
          </a:xfrm>
        </p:spPr>
        <p:txBody>
          <a:bodyPr>
            <a:prstTxWarp prst="textTriangle">
              <a:avLst/>
            </a:prstTxWarp>
          </a:bodyPr>
          <a:lstStyle/>
          <a:p>
            <a:r>
              <a:rPr lang="sk-SK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Schoolbook" panose="02040604050505020304" pitchFamily="18" charset="0"/>
              </a:rPr>
              <a:t>Ďakujem za pozornosť</a:t>
            </a:r>
            <a:endParaRPr lang="sk-SK" i="1" dirty="0">
              <a:solidFill>
                <a:schemeClr val="tx1">
                  <a:lumMod val="85000"/>
                  <a:lumOff val="1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6160394" y="6435390"/>
            <a:ext cx="9144000" cy="1655762"/>
          </a:xfrm>
        </p:spPr>
        <p:txBody>
          <a:bodyPr>
            <a:normAutofit/>
          </a:bodyPr>
          <a:lstStyle/>
          <a:p>
            <a:r>
              <a:rPr lang="sk-SK" sz="2000" i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Ema </a:t>
            </a:r>
            <a:r>
              <a:rPr lang="sk-SK" sz="2000" i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Radačovská</a:t>
            </a:r>
            <a:r>
              <a:rPr lang="sk-SK" sz="2000" i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3.D</a:t>
            </a:r>
            <a:endParaRPr lang="sk-SK" sz="2000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3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402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i="1" dirty="0" smtClean="0">
                <a:latin typeface="Century Schoolbook" panose="02040604050505020304" pitchFamily="18" charset="0"/>
              </a:rPr>
              <a:t>Obsah:</a:t>
            </a:r>
            <a:endParaRPr lang="sk-SK" sz="6000" i="1" dirty="0">
              <a:latin typeface="Century Schoolbook" panose="020406040505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sk-SK" i="1" dirty="0">
                <a:latin typeface="Century Schoolbook" panose="02040604050505020304" pitchFamily="18" charset="0"/>
              </a:rPr>
              <a:t>Eiffelova </a:t>
            </a:r>
            <a:r>
              <a:rPr lang="sk-SK" i="1" dirty="0" smtClean="0">
                <a:latin typeface="Century Schoolbook" panose="02040604050505020304" pitchFamily="18" charset="0"/>
              </a:rPr>
              <a:t>veža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sk-SK" i="1" dirty="0" err="1" smtClean="0">
                <a:latin typeface="Century Schoolbook" panose="02040604050505020304" pitchFamily="18" charset="0"/>
              </a:rPr>
              <a:t>Musée</a:t>
            </a:r>
            <a:r>
              <a:rPr lang="sk-SK" i="1" dirty="0" smtClean="0">
                <a:latin typeface="Century Schoolbook" panose="02040604050505020304" pitchFamily="18" charset="0"/>
              </a:rPr>
              <a:t> </a:t>
            </a:r>
            <a:r>
              <a:rPr lang="sk-SK" i="1" dirty="0" err="1" smtClean="0">
                <a:latin typeface="Century Schoolbook" panose="02040604050505020304" pitchFamily="18" charset="0"/>
              </a:rPr>
              <a:t>du</a:t>
            </a:r>
            <a:r>
              <a:rPr lang="sk-SK" i="1" dirty="0" smtClean="0">
                <a:latin typeface="Century Schoolbook" panose="02040604050505020304" pitchFamily="18" charset="0"/>
              </a:rPr>
              <a:t> </a:t>
            </a:r>
            <a:r>
              <a:rPr lang="sk-SK" i="1" dirty="0" err="1" smtClean="0">
                <a:latin typeface="Century Schoolbook" panose="02040604050505020304" pitchFamily="18" charset="0"/>
              </a:rPr>
              <a:t>Louvre</a:t>
            </a:r>
            <a:endParaRPr lang="sk-SK" i="1" dirty="0" smtClean="0">
              <a:latin typeface="Century Schoolbook" panose="020406040505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sk-SK" i="1" dirty="0">
                <a:latin typeface="Century Schoolbook" panose="02040604050505020304" pitchFamily="18" charset="0"/>
              </a:rPr>
              <a:t>Zámok </a:t>
            </a:r>
            <a:r>
              <a:rPr lang="sk-SK" i="1" dirty="0" smtClean="0">
                <a:latin typeface="Century Schoolbook" panose="02040604050505020304" pitchFamily="18" charset="0"/>
              </a:rPr>
              <a:t>Versailles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sk-SK" i="1" dirty="0">
                <a:latin typeface="Century Schoolbook" panose="02040604050505020304" pitchFamily="18" charset="0"/>
              </a:rPr>
              <a:t>Mont </a:t>
            </a:r>
            <a:r>
              <a:rPr lang="sk-SK" i="1" dirty="0" smtClean="0">
                <a:latin typeface="Century Schoolbook" panose="02040604050505020304" pitchFamily="18" charset="0"/>
              </a:rPr>
              <a:t>Saint-</a:t>
            </a:r>
            <a:r>
              <a:rPr lang="sk-SK" i="1" dirty="0" err="1" smtClean="0">
                <a:latin typeface="Century Schoolbook" panose="02040604050505020304" pitchFamily="18" charset="0"/>
              </a:rPr>
              <a:t>Michele</a:t>
            </a:r>
            <a:endParaRPr lang="sk-SK" i="1" dirty="0">
              <a:latin typeface="Century Schoolbook" panose="020406040505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sk-SK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sk-SK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sk-SK" i="1" dirty="0">
                <a:latin typeface="Century Schoolbook" panose="02040604050505020304" pitchFamily="18" charset="0"/>
              </a:rPr>
              <a:t>Víťazný oblúk</a:t>
            </a:r>
            <a:endParaRPr lang="sk-SK" dirty="0">
              <a:latin typeface="Century Schoolbook" panose="020406040505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sk-SK" i="1" dirty="0" smtClean="0">
                <a:latin typeface="Century Schoolbook" panose="02040604050505020304" pitchFamily="18" charset="0"/>
              </a:rPr>
              <a:t>Útesy </a:t>
            </a:r>
            <a:r>
              <a:rPr lang="sk-SK" i="1" dirty="0" err="1">
                <a:latin typeface="Century Schoolbook" panose="02040604050505020304" pitchFamily="18" charset="0"/>
              </a:rPr>
              <a:t>Etretat</a:t>
            </a:r>
            <a:endParaRPr lang="sk-SK" i="1" dirty="0">
              <a:latin typeface="Century Schoolbook" panose="020406040505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sk-SK" i="1" dirty="0" err="1" smtClean="0">
                <a:latin typeface="Century Schoolbook" panose="02040604050505020304" pitchFamily="18" charset="0"/>
              </a:rPr>
              <a:t>Canal</a:t>
            </a:r>
            <a:r>
              <a:rPr lang="sk-SK" i="1" dirty="0" smtClean="0">
                <a:latin typeface="Century Schoolbook" panose="02040604050505020304" pitchFamily="18" charset="0"/>
              </a:rPr>
              <a:t> Saint-Martin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sk-SK" i="1" dirty="0" err="1" smtClean="0">
                <a:latin typeface="Century Schoolbook" panose="02040604050505020304" pitchFamily="18" charset="0"/>
              </a:rPr>
              <a:t>Gorge</a:t>
            </a:r>
            <a:r>
              <a:rPr lang="sk-SK" i="1" dirty="0" smtClean="0">
                <a:latin typeface="Century Schoolbook" panose="02040604050505020304" pitchFamily="18" charset="0"/>
              </a:rPr>
              <a:t> </a:t>
            </a:r>
            <a:r>
              <a:rPr lang="sk-SK" i="1" dirty="0" err="1" smtClean="0">
                <a:latin typeface="Century Schoolbook" panose="02040604050505020304" pitchFamily="18" charset="0"/>
              </a:rPr>
              <a:t>du</a:t>
            </a:r>
            <a:r>
              <a:rPr lang="sk-SK" i="1" dirty="0" smtClean="0">
                <a:latin typeface="Century Schoolbook" panose="02040604050505020304" pitchFamily="18" charset="0"/>
              </a:rPr>
              <a:t> </a:t>
            </a:r>
            <a:r>
              <a:rPr lang="sk-SK" i="1" dirty="0" err="1" smtClean="0">
                <a:latin typeface="Century Schoolbook" panose="02040604050505020304" pitchFamily="18" charset="0"/>
              </a:rPr>
              <a:t>Verdon</a:t>
            </a:r>
            <a:endParaRPr lang="sk-SK" i="1" dirty="0" smtClean="0">
              <a:latin typeface="Century Schoolbook" panose="020406040505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552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78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i="1" dirty="0">
                <a:latin typeface="Century Schoolbook" panose="02040604050505020304" pitchFamily="18" charset="0"/>
              </a:rPr>
              <a:t>Eiffelova </a:t>
            </a:r>
            <a:r>
              <a:rPr lang="sk-SK" sz="6000" i="1" dirty="0" smtClean="0">
                <a:latin typeface="Century Schoolbook" panose="02040604050505020304" pitchFamily="18" charset="0"/>
              </a:rPr>
              <a:t>veža</a:t>
            </a:r>
            <a:endParaRPr lang="sk-SK" sz="6000" i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79550" y="1825625"/>
            <a:ext cx="110500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8337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000" i="1" dirty="0" err="1">
                <a:latin typeface="Century Schoolbook" panose="02040604050505020304" pitchFamily="18" charset="0"/>
              </a:rPr>
              <a:t>Musée</a:t>
            </a:r>
            <a:r>
              <a:rPr lang="sk-SK" sz="6000" i="1" dirty="0">
                <a:latin typeface="Century Schoolbook" panose="02040604050505020304" pitchFamily="18" charset="0"/>
              </a:rPr>
              <a:t> </a:t>
            </a:r>
            <a:r>
              <a:rPr lang="sk-SK" sz="6000" i="1" dirty="0" err="1">
                <a:latin typeface="Century Schoolbook" panose="02040604050505020304" pitchFamily="18" charset="0"/>
              </a:rPr>
              <a:t>du</a:t>
            </a:r>
            <a:r>
              <a:rPr lang="sk-SK" sz="6000" i="1" dirty="0">
                <a:latin typeface="Century Schoolbook" panose="02040604050505020304" pitchFamily="18" charset="0"/>
              </a:rPr>
              <a:t> </a:t>
            </a:r>
            <a:r>
              <a:rPr lang="sk-SK" sz="6000" i="1" dirty="0" err="1">
                <a:latin typeface="Century Schoolbook" panose="02040604050505020304" pitchFamily="18" charset="0"/>
              </a:rPr>
              <a:t>Louvre</a:t>
            </a:r>
            <a:r>
              <a:rPr lang="sk-SK" i="1" dirty="0">
                <a:latin typeface="Century Schoolbook" panose="02040604050505020304" pitchFamily="18" charset="0"/>
              </a:rPr>
              <a:t/>
            </a:r>
            <a:br>
              <a:rPr lang="sk-SK" i="1" dirty="0">
                <a:latin typeface="Century Schoolbook" panose="02040604050505020304" pitchFamily="18" charset="0"/>
              </a:rPr>
            </a:br>
            <a:endParaRPr lang="sk-SK" i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72154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000" i="1" dirty="0">
                <a:latin typeface="Century Schoolbook" panose="02040604050505020304" pitchFamily="18" charset="0"/>
              </a:rPr>
              <a:t>Zámok Versailles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47293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62514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2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000" i="1" dirty="0">
                <a:latin typeface="Century Schoolbook" panose="02040604050505020304" pitchFamily="18" charset="0"/>
              </a:rPr>
              <a:t>Mont Saint-</a:t>
            </a:r>
            <a:r>
              <a:rPr lang="sk-SK" sz="6000" i="1" dirty="0" err="1">
                <a:latin typeface="Century Schoolbook" panose="02040604050505020304" pitchFamily="18" charset="0"/>
              </a:rPr>
              <a:t>Michele</a:t>
            </a:r>
            <a:r>
              <a:rPr lang="sk-SK" dirty="0">
                <a:latin typeface="Century Schoolbook" panose="02040604050505020304" pitchFamily="18" charset="0"/>
              </a:rPr>
              <a:t/>
            </a:r>
            <a:br>
              <a:rPr lang="sk-SK" dirty="0">
                <a:latin typeface="Century Schoolbook" panose="02040604050505020304" pitchFamily="18" charset="0"/>
              </a:rPr>
            </a:br>
            <a:endParaRPr lang="sk-SK" dirty="0"/>
          </a:p>
        </p:txBody>
      </p:sp>
      <p:pic>
        <p:nvPicPr>
          <p:cNvPr id="1027" name="Picture 3" descr="Prehrať">
            <a:hlinkClick r:id="rId3" tooltip="Prehrať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-76200"/>
            <a:ext cx="1143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6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9216" y="388571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 </a:t>
            </a:r>
            <a:r>
              <a:rPr lang="sk-SK" sz="6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Víťazný oblúk</a:t>
            </a:r>
            <a:endParaRPr lang="sk-SK" sz="6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23794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2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000" i="1" dirty="0">
                <a:latin typeface="Century Schoolbook" panose="02040604050505020304" pitchFamily="18" charset="0"/>
              </a:rPr>
              <a:t>Útesy </a:t>
            </a:r>
            <a:r>
              <a:rPr lang="sk-SK" sz="6000" i="1" dirty="0" err="1">
                <a:latin typeface="Century Schoolbook" panose="02040604050505020304" pitchFamily="18" charset="0"/>
              </a:rPr>
              <a:t>Etretat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16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65</Words>
  <Application>Microsoft Office PowerPoint</Application>
  <PresentationFormat>Širokouhlá</PresentationFormat>
  <Paragraphs>28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Schoolbook</vt:lpstr>
      <vt:lpstr>Wingdings</vt:lpstr>
      <vt:lpstr>Motív Office</vt:lpstr>
      <vt:lpstr>FRANCÚZSKA REPUBLIKA</vt:lpstr>
      <vt:lpstr>Prezentácia programu PowerPoint</vt:lpstr>
      <vt:lpstr>Obsah:</vt:lpstr>
      <vt:lpstr>Eiffelova veža</vt:lpstr>
      <vt:lpstr>Musée du Louvre </vt:lpstr>
      <vt:lpstr>Zámok Versailles </vt:lpstr>
      <vt:lpstr>Mont Saint-Michele </vt:lpstr>
      <vt:lpstr> Víťazný oblúk</vt:lpstr>
      <vt:lpstr>Útesy Etretat </vt:lpstr>
      <vt:lpstr>Luxemburské záhrady </vt:lpstr>
      <vt:lpstr>Gorge du Verdon </vt:lpstr>
      <vt:lpstr>Zdroje:</vt:lpstr>
      <vt:lpstr>Ďakujem za pozornosť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FRANCÚZSKA REPUBLIKA</dc:title>
  <dc:creator>Rasťo</dc:creator>
  <cp:lastModifiedBy>Rasťo</cp:lastModifiedBy>
  <cp:revision>27</cp:revision>
  <dcterms:created xsi:type="dcterms:W3CDTF">2018-09-11T15:22:00Z</dcterms:created>
  <dcterms:modified xsi:type="dcterms:W3CDTF">2018-10-14T09:54:45Z</dcterms:modified>
</cp:coreProperties>
</file>